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5" r:id="rId4"/>
    <p:sldId id="261" r:id="rId5"/>
    <p:sldId id="266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FF00"/>
    <a:srgbClr val="000000"/>
    <a:srgbClr val="3399FF"/>
    <a:srgbClr val="00CCFF"/>
    <a:srgbClr val="66CCFF"/>
    <a:srgbClr val="FFFF00"/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2608" autoAdjust="0"/>
  </p:normalViewPr>
  <p:slideViewPr>
    <p:cSldViewPr>
      <p:cViewPr>
        <p:scale>
          <a:sx n="100" d="100"/>
          <a:sy n="100" d="100"/>
        </p:scale>
        <p:origin x="-1020" y="3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14.05.2020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14.05.2020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14.05.2020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7CFE6-71E4-425C-A08E-81D063C22F97}" type="datetimeFigureOut">
              <a:rPr lang="ru-RU" smtClean="0"/>
              <a:pPr/>
              <a:t>14.05.2020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8CF14-5075-4C49-ABD3-8B06D9CD6D9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красны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6688" y="0"/>
            <a:ext cx="917737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980728"/>
            <a:ext cx="7488832" cy="2952328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Мастер-класс</a:t>
            </a:r>
            <a:br>
              <a:rPr lang="ru-RU" sz="48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 «Ночной город».</a:t>
            </a:r>
            <a: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00FF00"/>
                </a:solidFill>
              </a:rPr>
              <a:t/>
            </a:r>
            <a:b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00FF00"/>
                </a:solidFill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Подготовила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Шангараева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Чулпан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Альнуровна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ПДО, Объединение «Удивительный мир» 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ЦДТ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Вахитовского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района г. Казани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рекомендуется заниматься не более 30 минут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/>
            </a:r>
            <a:b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</a:br>
            <a:endParaRPr lang="ru-RU" sz="4800" b="1" dirty="0">
              <a:ln w="3175"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76056" y="1419646"/>
            <a:ext cx="3816424" cy="4241602"/>
          </a:xfrm>
        </p:spPr>
        <p:txBody>
          <a:bodyPr>
            <a:normAutofit/>
          </a:bodyPr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0020" y="260648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61" name="Picture 5" descr="C:\Users\Admin\Desktop\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214554"/>
            <a:ext cx="4637091" cy="321471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5214942" y="2000239"/>
            <a:ext cx="3929058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Берите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лист любого размера, какой вам захочется. Верхнюю часть листа закрашиваем синей краской (это будет небо). Дальше нарезаем квадратики и прямоугольники для домов и треугольники, трапеции для крыш. Рекомендую сначала хотя бы приблизительно разложить на листе дома - хватает ли вообще домов? А также наметить, откуда у вас будет начинаться самая верхняя линия домов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Начинаем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приклеивать дома с верхней линии. Приклеиваем к ним же крыши. Затем немного ниже начинаем приклеивать вторую линию домов, а затем и крыши к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ним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Кружок декоративно-прикладного творчества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голубой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18433" name="Picture 1" descr="C:\Users\Admin\Desktop\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714488"/>
            <a:ext cx="3714776" cy="321471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214810" y="1785926"/>
            <a:ext cx="457203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Когда все домики приклеены, можно заняться окнами. Их можно нарисовать красками или фломастерами или приклеить квадратики из бумаги.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Здесь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разрезали желтую самоклеящуюся бумагу на квадратики, приклеили их к домам, а сверху окон фломастерами нарисовали рамы (крестики).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Также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можно пририсовать/приклеить двери, номера домов, водосточные трубы, кота на крыше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прочее.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для презентации\жёл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7372" cy="6858000"/>
          </a:xfrm>
          <a:prstGeom prst="rect">
            <a:avLst/>
          </a:prstGeom>
          <a:noFill/>
        </p:spPr>
      </p:pic>
      <p:sp>
        <p:nvSpPr>
          <p:cNvPr id="12" name="Подзаголовок 2"/>
          <p:cNvSpPr txBox="1">
            <a:spLocks/>
          </p:cNvSpPr>
          <p:nvPr/>
        </p:nvSpPr>
        <p:spPr>
          <a:xfrm>
            <a:off x="3275856" y="4941168"/>
            <a:ext cx="4104456" cy="1484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7409" name="Picture 1" descr="C:\Users\Admin\Desktop\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1428736"/>
            <a:ext cx="5143504" cy="378621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786182" y="5357826"/>
            <a:ext cx="10715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Готово!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сини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189" y="29741"/>
            <a:ext cx="9144000" cy="685800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95536" y="1052736"/>
            <a:ext cx="8424936" cy="5073427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                </a:t>
            </a:r>
            <a:endParaRPr lang="ru-RU" sz="2800" dirty="0" smtClean="0"/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5" name="Picture 1" descr="C:\Users\Admin\Desktop\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500174"/>
            <a:ext cx="4000528" cy="378621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572000" y="1714488"/>
            <a:ext cx="4286280" cy="2643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Еще один вариант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такой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аппликации - дома у воды.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этого закрашиваем весь лист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голубой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краской, проводим по середине листа линию. Выше линии клеим дома в один или несколько рядов, а ниже линии будут отражаться дома. Для этого размазываем кисточкой по бумаге краску того же цвета, что дом с крышей.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1371</TotalTime>
  <Words>214</Words>
  <Application>Microsoft Office PowerPoint</Application>
  <PresentationFormat>Экран (4:3)</PresentationFormat>
  <Paragraphs>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     Мастер-класс  «Ночной город».    Подготовила Шангараева Чулпан Альнуровна ПДО, Объединение «Удивительный мир»  ЦДТ Вахитовского района г. Казани рекомендуется заниматься не более 30 минут  </vt:lpstr>
      <vt:lpstr>Слайд 2</vt:lpstr>
      <vt:lpstr>Кружок декоративно-прикладного творчества</vt:lpstr>
      <vt:lpstr>Слайд 4</vt:lpstr>
      <vt:lpstr>Слайд 5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Группа «Светлячок»</dc:title>
  <dc:creator>Admin</dc:creator>
  <cp:lastModifiedBy>Admin</cp:lastModifiedBy>
  <cp:revision>199</cp:revision>
  <dcterms:created xsi:type="dcterms:W3CDTF">2013-09-30T22:23:58Z</dcterms:created>
  <dcterms:modified xsi:type="dcterms:W3CDTF">2020-05-14T15:20:02Z</dcterms:modified>
</cp:coreProperties>
</file>